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7561263" cy="10693400"/>
  <p:notesSz cx="6745288" cy="9882188"/>
  <p:defaultTextStyle>
    <a:defPPr>
      <a:defRPr lang="fr-FR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A"/>
    <a:srgbClr val="E0004D"/>
    <a:srgbClr val="DBD9D7"/>
    <a:srgbClr val="FBBD0B"/>
    <a:srgbClr val="E74B37"/>
    <a:srgbClr val="D7D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2" autoAdjust="0"/>
    <p:restoredTop sz="94660"/>
  </p:normalViewPr>
  <p:slideViewPr>
    <p:cSldViewPr>
      <p:cViewPr>
        <p:scale>
          <a:sx n="66" d="100"/>
          <a:sy n="66" d="100"/>
        </p:scale>
        <p:origin x="-1992" y="438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958" cy="494109"/>
          </a:xfrm>
          <a:prstGeom prst="rect">
            <a:avLst/>
          </a:prstGeom>
        </p:spPr>
        <p:txBody>
          <a:bodyPr vert="horz" lIns="90910" tIns="45455" rIns="90910" bIns="45455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0771" y="0"/>
            <a:ext cx="2922958" cy="494109"/>
          </a:xfrm>
          <a:prstGeom prst="rect">
            <a:avLst/>
          </a:prstGeom>
        </p:spPr>
        <p:txBody>
          <a:bodyPr vert="horz" lIns="90910" tIns="45455" rIns="90910" bIns="45455" rtlCol="0"/>
          <a:lstStyle>
            <a:lvl1pPr algn="r">
              <a:defRPr sz="1200"/>
            </a:lvl1pPr>
          </a:lstStyle>
          <a:p>
            <a:fld id="{264592BE-1D9D-49D5-923C-9C0C7043DCB2}" type="datetimeFigureOut">
              <a:rPr lang="fr-FR" smtClean="0"/>
              <a:pPr/>
              <a:t>20/03/2019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1363"/>
            <a:ext cx="2617788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10" tIns="45455" rIns="90910" bIns="45455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529" y="4694040"/>
            <a:ext cx="5396230" cy="4446985"/>
          </a:xfrm>
          <a:prstGeom prst="rect">
            <a:avLst/>
          </a:prstGeom>
        </p:spPr>
        <p:txBody>
          <a:bodyPr vert="horz" lIns="90910" tIns="45455" rIns="90910" bIns="4545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86364"/>
            <a:ext cx="2922958" cy="494109"/>
          </a:xfrm>
          <a:prstGeom prst="rect">
            <a:avLst/>
          </a:prstGeom>
        </p:spPr>
        <p:txBody>
          <a:bodyPr vert="horz" lIns="90910" tIns="45455" rIns="90910" bIns="45455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0771" y="9386364"/>
            <a:ext cx="2922958" cy="494109"/>
          </a:xfrm>
          <a:prstGeom prst="rect">
            <a:avLst/>
          </a:prstGeom>
        </p:spPr>
        <p:txBody>
          <a:bodyPr vert="horz" lIns="90910" tIns="45455" rIns="90910" bIns="45455" rtlCol="0" anchor="b"/>
          <a:lstStyle>
            <a:lvl1pPr algn="r">
              <a:defRPr sz="1200"/>
            </a:lvl1pPr>
          </a:lstStyle>
          <a:p>
            <a:fld id="{9FFD050D-326C-4A90-9476-C9D837CCEC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405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ar produ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203296"/>
            <a:ext cx="3171031" cy="357189"/>
          </a:xfrm>
          <a:prstGeom prst="rect">
            <a:avLst/>
          </a:prstGeom>
        </p:spPr>
        <p:txBody>
          <a:bodyPr vert="horz"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1" cap="all" baseline="0">
                <a:solidFill>
                  <a:srgbClr val="003F7A"/>
                </a:solidFill>
                <a:latin typeface="Calibri"/>
                <a:cs typeface="Calibri"/>
              </a:defRPr>
            </a:lvl1pPr>
            <a:lvl2pPr marL="457200" indent="0">
              <a:buNone/>
              <a:defRPr sz="3200">
                <a:latin typeface="Calibri"/>
                <a:cs typeface="Calibri"/>
              </a:defRPr>
            </a:lvl2pPr>
            <a:lvl3pPr marL="914400" indent="0">
              <a:buNone/>
              <a:defRPr sz="3200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votre AGENCE</a:t>
            </a:r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22639" y="3274996"/>
            <a:ext cx="6515578" cy="71438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1 INTERLOCUREUR</a:t>
            </a:r>
          </a:p>
        </p:txBody>
      </p:sp>
      <p:sp>
        <p:nvSpPr>
          <p:cNvPr id="42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622639" y="4632317"/>
            <a:ext cx="6515578" cy="71438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1 INTERLOCUREUR</a:t>
            </a:r>
          </a:p>
        </p:txBody>
      </p:sp>
      <p:sp>
        <p:nvSpPr>
          <p:cNvPr id="44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622639" y="5989639"/>
            <a:ext cx="3157992" cy="71438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2 INTERLOCUREURS</a:t>
            </a:r>
          </a:p>
        </p:txBody>
      </p:sp>
      <p:sp>
        <p:nvSpPr>
          <p:cNvPr id="49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3980225" y="5989639"/>
            <a:ext cx="3157992" cy="71438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2 INTERLOCUREURS</a:t>
            </a:r>
          </a:p>
        </p:txBody>
      </p:sp>
      <p:pic>
        <p:nvPicPr>
          <p:cNvPr id="53" name="Image 5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69" y="2703493"/>
            <a:ext cx="482799" cy="551201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69" y="4092730"/>
            <a:ext cx="473744" cy="539589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69" y="5418137"/>
            <a:ext cx="475536" cy="542268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69" y="6846897"/>
            <a:ext cx="478020" cy="544460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69" y="8132781"/>
            <a:ext cx="489633" cy="557685"/>
          </a:xfrm>
          <a:prstGeom prst="rect">
            <a:avLst/>
          </a:prstGeom>
        </p:spPr>
      </p:pic>
      <p:sp>
        <p:nvSpPr>
          <p:cNvPr id="21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607919" y="1631924"/>
            <a:ext cx="3157992" cy="92869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Coordonnées agence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3965505" y="1203296"/>
            <a:ext cx="3157992" cy="357189"/>
          </a:xfrm>
          <a:prstGeom prst="rect">
            <a:avLst/>
          </a:prstGeom>
        </p:spPr>
        <p:txBody>
          <a:bodyPr vert="horz"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1" cap="all" baseline="0">
                <a:solidFill>
                  <a:srgbClr val="003F7A"/>
                </a:solidFill>
                <a:latin typeface="Calibri"/>
                <a:cs typeface="Calibri"/>
              </a:defRPr>
            </a:lvl1pPr>
            <a:lvl2pPr marL="457200" indent="0">
              <a:buNone/>
              <a:defRPr sz="3200">
                <a:latin typeface="Calibri"/>
                <a:cs typeface="Calibri"/>
              </a:defRPr>
            </a:lvl2pPr>
            <a:lvl3pPr marL="914400" indent="0">
              <a:buNone/>
              <a:defRPr sz="3200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Votre </a:t>
            </a:r>
            <a:r>
              <a:rPr lang="fr-FR" dirty="0" err="1" smtClean="0"/>
              <a:t>xxxxxxxxxxxx</a:t>
            </a:r>
            <a:endParaRPr lang="fr-FR" dirty="0" smtClean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3965505" y="1631924"/>
            <a:ext cx="3157992" cy="92869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1 INTERLOCUREUR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622639" y="7346961"/>
            <a:ext cx="3157992" cy="71438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2 INTERLOCUREURS</a:t>
            </a:r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3980225" y="7346961"/>
            <a:ext cx="3157992" cy="71438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2 INTERLOCUREURS</a:t>
            </a:r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49" hasCustomPrompt="1"/>
          </p:nvPr>
        </p:nvSpPr>
        <p:spPr>
          <a:xfrm>
            <a:off x="622639" y="8704283"/>
            <a:ext cx="3157992" cy="71438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2 INTERLOCUREURS</a:t>
            </a:r>
          </a:p>
        </p:txBody>
      </p:sp>
      <p:sp>
        <p:nvSpPr>
          <p:cNvPr id="37" name="Text Placeholder 12"/>
          <p:cNvSpPr>
            <a:spLocks noGrp="1"/>
          </p:cNvSpPr>
          <p:nvPr>
            <p:ph type="body" sz="quarter" idx="50" hasCustomPrompt="1"/>
          </p:nvPr>
        </p:nvSpPr>
        <p:spPr>
          <a:xfrm>
            <a:off x="3980225" y="8704283"/>
            <a:ext cx="3157992" cy="71438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200" b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2pPr marL="542925" indent="-184150">
              <a:lnSpc>
                <a:spcPct val="100000"/>
              </a:lnSpc>
              <a:spcBef>
                <a:spcPts val="0"/>
              </a:spcBef>
              <a:buFont typeface="Lucida Grande"/>
              <a:buChar char="–"/>
              <a:defRPr sz="1200">
                <a:latin typeface="Calibri"/>
                <a:cs typeface="Calibri"/>
              </a:defRPr>
            </a:lvl2pPr>
            <a:lvl3pPr marL="890588" indent="-173038">
              <a:spcBef>
                <a:spcPts val="0"/>
              </a:spcBef>
              <a:buSzPct val="90000"/>
              <a:buFont typeface="Lucida Grande"/>
              <a:buChar char="&gt;"/>
              <a:defRPr sz="1200" i="1">
                <a:latin typeface="Calibri"/>
                <a:cs typeface="Calibri"/>
              </a:defRPr>
            </a:lvl3pPr>
            <a:lvl4pPr marL="1371600" indent="0">
              <a:buNone/>
              <a:defRPr sz="3200">
                <a:latin typeface="Calibri"/>
                <a:cs typeface="Calibri"/>
              </a:defRPr>
            </a:lvl4pPr>
            <a:lvl5pPr marL="1828800" indent="0">
              <a:buNone/>
              <a:defRPr sz="3200">
                <a:latin typeface="Calibri"/>
                <a:cs typeface="Calibri"/>
              </a:defRPr>
            </a:lvl5pPr>
          </a:lstStyle>
          <a:p>
            <a:pPr lvl="0"/>
            <a:r>
              <a:rPr lang="fr-FR" dirty="0" smtClean="0"/>
              <a:t>2 INTERLOCUREURS</a:t>
            </a:r>
          </a:p>
        </p:txBody>
      </p:sp>
      <p:sp>
        <p:nvSpPr>
          <p:cNvPr id="38" name="ZoneTexte 37"/>
          <p:cNvSpPr txBox="1"/>
          <p:nvPr userDrawn="1"/>
        </p:nvSpPr>
        <p:spPr>
          <a:xfrm>
            <a:off x="780235" y="2865006"/>
            <a:ext cx="635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00" b="1" cap="all" baseline="0" dirty="0" smtClean="0">
                <a:solidFill>
                  <a:srgbClr val="003F7A"/>
                </a:solidFill>
              </a:rPr>
              <a:t>louer</a:t>
            </a:r>
            <a:endParaRPr lang="fr-FR" sz="1600" dirty="0">
              <a:solidFill>
                <a:srgbClr val="003F7A"/>
              </a:solidFill>
            </a:endParaRPr>
          </a:p>
        </p:txBody>
      </p:sp>
      <p:sp>
        <p:nvSpPr>
          <p:cNvPr id="47" name="ZoneTexte 46"/>
          <p:cNvSpPr txBox="1"/>
          <p:nvPr userDrawn="1"/>
        </p:nvSpPr>
        <p:spPr>
          <a:xfrm>
            <a:off x="780235" y="4222328"/>
            <a:ext cx="635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00" b="1" i="0" cap="all" baseline="0" dirty="0" smtClean="0">
                <a:solidFill>
                  <a:srgbClr val="003F7A"/>
                </a:solidFill>
              </a:rPr>
              <a:t>acheter</a:t>
            </a:r>
            <a:endParaRPr lang="fr-FR" sz="1600" dirty="0">
              <a:solidFill>
                <a:srgbClr val="003F7A"/>
              </a:solidFill>
            </a:endParaRPr>
          </a:p>
        </p:txBody>
      </p:sp>
      <p:sp>
        <p:nvSpPr>
          <p:cNvPr id="48" name="ZoneTexte 47"/>
          <p:cNvSpPr txBox="1"/>
          <p:nvPr userDrawn="1"/>
        </p:nvSpPr>
        <p:spPr>
          <a:xfrm>
            <a:off x="780235" y="5579650"/>
            <a:ext cx="635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i="0" cap="all" baseline="0" dirty="0" smtClean="0">
                <a:solidFill>
                  <a:srgbClr val="003F7A"/>
                </a:solidFill>
              </a:rPr>
              <a:t>faire des travaux</a:t>
            </a:r>
            <a:endParaRPr lang="fr-FR" sz="1600" dirty="0">
              <a:solidFill>
                <a:srgbClr val="003F7A"/>
              </a:solidFill>
            </a:endParaRPr>
          </a:p>
        </p:txBody>
      </p:sp>
      <p:sp>
        <p:nvSpPr>
          <p:cNvPr id="58" name="ZoneTexte 57"/>
          <p:cNvSpPr txBox="1"/>
          <p:nvPr userDrawn="1"/>
        </p:nvSpPr>
        <p:spPr>
          <a:xfrm>
            <a:off x="780235" y="6977802"/>
            <a:ext cx="635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00" b="1" i="0" cap="all" baseline="0" dirty="0" smtClean="0">
                <a:solidFill>
                  <a:srgbClr val="003F7A"/>
                </a:solidFill>
              </a:rPr>
              <a:t>bouger</a:t>
            </a:r>
            <a:endParaRPr lang="fr-FR" sz="1600" dirty="0">
              <a:solidFill>
                <a:srgbClr val="003F7A"/>
              </a:solidFill>
            </a:endParaRPr>
          </a:p>
        </p:txBody>
      </p:sp>
      <p:sp>
        <p:nvSpPr>
          <p:cNvPr id="59" name="ZoneTexte 58"/>
          <p:cNvSpPr txBox="1"/>
          <p:nvPr userDrawn="1"/>
        </p:nvSpPr>
        <p:spPr>
          <a:xfrm>
            <a:off x="780235" y="8294294"/>
            <a:ext cx="635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cap="all" baseline="0" dirty="0" smtClean="0">
                <a:solidFill>
                  <a:srgbClr val="003F7A"/>
                </a:solidFill>
              </a:rPr>
              <a:t>surmonter des difficultés</a:t>
            </a:r>
            <a:endParaRPr lang="fr-FR" sz="1600" dirty="0">
              <a:solidFill>
                <a:srgbClr val="003F7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596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ZoneTexte 14"/>
          <p:cNvSpPr txBox="1"/>
          <p:nvPr userDrawn="1"/>
        </p:nvSpPr>
        <p:spPr>
          <a:xfrm>
            <a:off x="1208863" y="274602"/>
            <a:ext cx="6132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700" b="1" cap="all" baseline="0" dirty="0" smtClean="0">
                <a:solidFill>
                  <a:schemeClr val="bg1"/>
                </a:solidFill>
                <a:latin typeface="Calibri" pitchFamily="34" charset="0"/>
              </a:rPr>
              <a:t>Des interlocuteurs à votre écoute</a:t>
            </a:r>
            <a:endParaRPr lang="fr-FR" sz="2700" b="1" cap="all" baseline="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ZoneTexte 18"/>
          <p:cNvSpPr txBox="1"/>
          <p:nvPr userDrawn="1"/>
        </p:nvSpPr>
        <p:spPr>
          <a:xfrm>
            <a:off x="7222709" y="8507198"/>
            <a:ext cx="292388" cy="91146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FICH-INTERLOC-PROD-</a:t>
            </a:r>
            <a:endParaRPr lang="fr-FR" sz="7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Date Placeholder 2"/>
          <p:cNvSpPr txBox="1">
            <a:spLocks/>
          </p:cNvSpPr>
          <p:nvPr userDrawn="1"/>
        </p:nvSpPr>
        <p:spPr>
          <a:xfrm>
            <a:off x="7222709" y="8061344"/>
            <a:ext cx="292388" cy="5219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lvl1pPr algn="l">
              <a:defRPr 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2B1B0-9547-0544-9FFA-649FF1FFB506}" type="datetime1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20/03/2019</a:t>
            </a:fld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604413"/>
            <a:ext cx="755967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/>
  <p:txStyles>
    <p:titleStyle>
      <a:lvl1pPr algn="ctr" defTabSz="995690" rtl="0" eaLnBrk="1" latinLnBrk="0" hangingPunct="1">
        <a:spcBef>
          <a:spcPct val="0"/>
        </a:spcBef>
        <a:buNone/>
        <a:defRPr kumimoji="0" lang="fr-FR" sz="2600" b="1" i="0" u="none" strike="noStrike" kern="1200" cap="all" spc="0" normalizeH="0" baseline="0" noProof="0" dirty="0">
          <a:ln>
            <a:noFill/>
          </a:ln>
          <a:solidFill>
            <a:srgbClr val="003F7A"/>
          </a:solidFill>
          <a:effectLst/>
          <a:uLnTx/>
          <a:uFillTx/>
          <a:latin typeface="Calibri"/>
          <a:ea typeface="+mn-ea"/>
          <a:cs typeface="+mn-cs"/>
        </a:defRPr>
      </a:lvl1pPr>
    </p:titleStyle>
    <p:bodyStyle>
      <a:lvl1pPr marL="297324" indent="-297324" algn="l" defTabSz="995690" rtl="0" eaLnBrk="1" latinLnBrk="0" hangingPunct="1">
        <a:spcBef>
          <a:spcPts val="653"/>
        </a:spcBef>
        <a:buClr>
          <a:srgbClr val="E0004D"/>
        </a:buClr>
        <a:buSzPct val="80000"/>
        <a:buFontTx/>
        <a:buBlip>
          <a:blip r:embed="rId5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89463" indent="-202250" algn="l" defTabSz="995690" rtl="0" eaLnBrk="1" latinLnBrk="0" hangingPunct="1">
        <a:spcBef>
          <a:spcPts val="653"/>
        </a:spcBef>
        <a:buClr>
          <a:srgbClr val="003F7A"/>
        </a:buClr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282" indent="-193606" algn="l" defTabSz="995690" rtl="0" eaLnBrk="1" latinLnBrk="0" hangingPunct="1">
        <a:spcBef>
          <a:spcPts val="653"/>
        </a:spcBef>
        <a:buClr>
          <a:srgbClr val="E0004D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566138" indent="-202250" algn="l" defTabSz="995690" rtl="0" eaLnBrk="1" latinLnBrk="0" hangingPunct="1">
        <a:spcBef>
          <a:spcPts val="653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 smtClean="0"/>
              <a:t>VoTRE</a:t>
            </a:r>
            <a:r>
              <a:rPr lang="fr-FR" dirty="0" smtClean="0"/>
              <a:t>  </a:t>
            </a:r>
            <a:r>
              <a:rPr lang="fr-FR" smtClean="0"/>
              <a:t>agence AUBE HAUTE MARNE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622639" y="3274996"/>
            <a:ext cx="6830400" cy="7143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1300" b="1" dirty="0" smtClean="0"/>
              <a:t> </a:t>
            </a:r>
            <a:r>
              <a:rPr lang="fr-FR" sz="1300" dirty="0" smtClean="0"/>
              <a:t> </a:t>
            </a:r>
          </a:p>
          <a:p>
            <a:r>
              <a:rPr lang="fr-FR" sz="1300" dirty="0" smtClean="0"/>
              <a:t>Isabelle FURHMANN</a:t>
            </a:r>
            <a:r>
              <a:rPr lang="fr-FR" dirty="0" smtClean="0"/>
              <a:t>		    </a:t>
            </a:r>
            <a:r>
              <a:rPr lang="fr-FR" dirty="0" err="1" smtClean="0"/>
              <a:t>Severine</a:t>
            </a:r>
            <a:r>
              <a:rPr lang="fr-FR" dirty="0" smtClean="0"/>
              <a:t> BILLOTTET</a:t>
            </a:r>
          </a:p>
          <a:p>
            <a:pPr marL="0" indent="0">
              <a:buNone/>
            </a:pPr>
            <a:r>
              <a:rPr lang="fr-FR" sz="1300" dirty="0"/>
              <a:t> </a:t>
            </a:r>
            <a:r>
              <a:rPr lang="fr-FR" sz="1300" dirty="0" smtClean="0"/>
              <a:t>     03 51 14 13 42 		    03 5114 13 41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   isabelle.furhmann@actionlogement.fr                         severine.billottet@actionlogement.fr</a:t>
            </a:r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"/>
          </p:nvPr>
        </p:nvSpPr>
        <p:spPr>
          <a:xfrm>
            <a:off x="607919" y="1631924"/>
            <a:ext cx="3372306" cy="1266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500" dirty="0" smtClean="0"/>
              <a:t>24 Bd du 14 Juillet</a:t>
            </a:r>
          </a:p>
          <a:p>
            <a:pPr marL="0" indent="0">
              <a:buNone/>
            </a:pPr>
            <a:r>
              <a:rPr lang="fr-FR" sz="2500" dirty="0" smtClean="0"/>
              <a:t>10000 TROYES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  <a:p>
            <a:pPr marL="0" indent="0">
              <a:buNone/>
            </a:pPr>
            <a:r>
              <a:rPr lang="fr-FR" sz="2600" dirty="0" smtClean="0"/>
              <a:t>03 51 14 13 30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fr-FR" dirty="0" smtClean="0"/>
              <a:t>Votre </a:t>
            </a:r>
            <a:r>
              <a:rPr lang="fr-FR" smtClean="0"/>
              <a:t>conseiller d’entreprise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44"/>
          </p:nvPr>
        </p:nvSpPr>
        <p:spPr>
          <a:xfrm>
            <a:off x="3780631" y="1602284"/>
            <a:ext cx="3888432" cy="928693"/>
          </a:xfrm>
        </p:spPr>
        <p:txBody>
          <a:bodyPr>
            <a:normAutofit/>
          </a:bodyPr>
          <a:lstStyle/>
          <a:p>
            <a:r>
              <a:rPr lang="fr-FR" sz="1400" smtClean="0"/>
              <a:t>Natacha  RAGON</a:t>
            </a:r>
            <a:endParaRPr lang="fr-FR" sz="1400" dirty="0" smtClean="0"/>
          </a:p>
          <a:p>
            <a:r>
              <a:rPr lang="fr-FR" sz="1400" dirty="0" smtClean="0"/>
              <a:t>Tél : 03 51 14 13 28</a:t>
            </a:r>
          </a:p>
          <a:p>
            <a:r>
              <a:rPr lang="fr-FR" sz="1400" dirty="0" smtClean="0"/>
              <a:t>Natacha.ragon@actionlogement.fr </a:t>
            </a:r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46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Isabelle FURHMANN</a:t>
            </a:r>
          </a:p>
          <a:p>
            <a:pPr marL="0" indent="0">
              <a:buNone/>
            </a:pPr>
            <a:r>
              <a:rPr lang="fr-FR" dirty="0" smtClean="0"/>
              <a:t>03 51 14 13 42 isabelle.furhmann@actionlogement.fr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Severine</a:t>
            </a:r>
            <a:r>
              <a:rPr lang="fr-FR" dirty="0" smtClean="0"/>
              <a:t> BILLOTTET</a:t>
            </a:r>
          </a:p>
          <a:p>
            <a:pPr marL="0" indent="0">
              <a:buNone/>
            </a:pPr>
            <a:r>
              <a:rPr lang="fr-FR" dirty="0" smtClean="0"/>
              <a:t>03 51 14 13 41  </a:t>
            </a:r>
            <a:r>
              <a:rPr lang="fr-FR" dirty="0"/>
              <a:t>severine.billottet@actionlogement.fr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47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DISPOSITIF D’AIDES A LA MOBILITE  :</a:t>
            </a:r>
          </a:p>
          <a:p>
            <a:pPr marL="0" indent="0">
              <a:buNone/>
            </a:pPr>
            <a:r>
              <a:rPr lang="fr-FR" dirty="0" smtClean="0"/>
              <a:t>VISALE / MOBILI-PASS/ </a:t>
            </a:r>
          </a:p>
          <a:p>
            <a:pPr marL="0" indent="0">
              <a:buNone/>
            </a:pPr>
            <a:r>
              <a:rPr lang="fr-FR" dirty="0" smtClean="0"/>
              <a:t>MOBILI-JEUNE/LOCAPASS…</a:t>
            </a:r>
          </a:p>
          <a:p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fr-FR" dirty="0"/>
              <a:t>Myriam HADJ MIHOUB</a:t>
            </a:r>
            <a:br>
              <a:rPr lang="fr-FR" dirty="0"/>
            </a:br>
            <a:r>
              <a:rPr lang="fr-FR" dirty="0"/>
              <a:t>03 87 39 58 23</a:t>
            </a:r>
            <a:br>
              <a:rPr lang="fr-FR" dirty="0"/>
            </a:br>
            <a:r>
              <a:rPr lang="fr-FR" dirty="0"/>
              <a:t>myriam.hadjmihoub@actionlogement.fr </a:t>
            </a:r>
          </a:p>
          <a:p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50"/>
          </p:nvPr>
        </p:nvSpPr>
        <p:spPr>
          <a:xfrm>
            <a:off x="3994989" y="8299028"/>
            <a:ext cx="3157992" cy="936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600" b="1" dirty="0" smtClean="0">
                <a:solidFill>
                  <a:srgbClr val="003F7A"/>
                </a:solidFill>
              </a:rPr>
              <a:t>CONSEIL EN FINANCEMENT</a:t>
            </a:r>
          </a:p>
          <a:p>
            <a:pPr marL="0" indent="0">
              <a:buNone/>
            </a:pPr>
            <a:endParaRPr lang="fr-FR" sz="1600" b="1" u="sng" dirty="0" smtClean="0">
              <a:solidFill>
                <a:srgbClr val="003F7A"/>
              </a:solidFill>
            </a:endParaRPr>
          </a:p>
          <a:p>
            <a:pPr marL="0" indent="0">
              <a:buNone/>
            </a:pPr>
            <a:r>
              <a:rPr lang="fr-FR" dirty="0" smtClean="0"/>
              <a:t>Patrick MERLAUD/ 03 87 63 37 02</a:t>
            </a:r>
          </a:p>
          <a:p>
            <a:pPr marL="0" indent="0">
              <a:buNone/>
            </a:pPr>
            <a:r>
              <a:rPr lang="fr-FR" dirty="0"/>
              <a:t>p</a:t>
            </a:r>
            <a:r>
              <a:rPr lang="fr-FR" dirty="0" smtClean="0"/>
              <a:t>atrick.merlaud@actionlogement.fr</a:t>
            </a:r>
            <a:endParaRPr lang="fr-FR" dirty="0"/>
          </a:p>
        </p:txBody>
      </p:sp>
      <p:sp>
        <p:nvSpPr>
          <p:cNvPr id="14" name="Espace réservé du texte 5"/>
          <p:cNvSpPr txBox="1">
            <a:spLocks/>
          </p:cNvSpPr>
          <p:nvPr/>
        </p:nvSpPr>
        <p:spPr>
          <a:xfrm>
            <a:off x="3980225" y="4632320"/>
            <a:ext cx="3157992" cy="71438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171450" marR="0" lvl="0" indent="-17145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004D"/>
              </a:buClr>
              <a:buSzPct val="80000"/>
              <a:buFontTx/>
              <a:buBlip>
                <a:blip r:embed="rId2"/>
              </a:buBlip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5" name="Espace réservé du texte 5"/>
          <p:cNvSpPr txBox="1">
            <a:spLocks/>
          </p:cNvSpPr>
          <p:nvPr/>
        </p:nvSpPr>
        <p:spPr>
          <a:xfrm>
            <a:off x="2700511" y="3258408"/>
            <a:ext cx="2952328" cy="93610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>
              <a:buClr>
                <a:srgbClr val="E0004D"/>
              </a:buClr>
              <a:buSzPct val="80000"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71450" marR="0" lvl="0" indent="-17145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004D"/>
              </a:buClr>
              <a:buSzPct val="80000"/>
              <a:buFontTx/>
              <a:buBlip>
                <a:blip r:embed="rId2"/>
              </a:buBlip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Espace réservé du texte 5"/>
          <p:cNvSpPr txBox="1">
            <a:spLocks/>
          </p:cNvSpPr>
          <p:nvPr/>
        </p:nvSpPr>
        <p:spPr>
          <a:xfrm>
            <a:off x="612279" y="3347093"/>
            <a:ext cx="6525938" cy="714383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171450" marR="0" lvl="0" indent="-17145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004D"/>
              </a:buClr>
              <a:buSzPct val="80000"/>
              <a:buFontTx/>
              <a:buBlip>
                <a:blip r:embed="rId2"/>
              </a:buBlip>
              <a:tabLst/>
              <a:defRPr/>
            </a:pPr>
            <a:endParaRPr lang="fr-FR" sz="1200" b="1" dirty="0" smtClean="0">
              <a:latin typeface="Calibri"/>
              <a:cs typeface="Calibri"/>
            </a:endParaRPr>
          </a:p>
          <a:p>
            <a:pPr marL="171450" marR="0" lvl="0" indent="-17145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004D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fr-FR" sz="1200" dirty="0" smtClean="0">
                <a:latin typeface="Calibri"/>
                <a:cs typeface="Calibri"/>
              </a:rPr>
              <a:t>Sophie GILLE 			Celia MAUCLAIR </a:t>
            </a:r>
            <a:endParaRPr lang="fr-FR" sz="1200" dirty="0">
              <a:latin typeface="Calibri"/>
              <a:cs typeface="Calibri"/>
            </a:endParaRPr>
          </a:p>
          <a:p>
            <a:pPr marR="0" lvl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004D"/>
              </a:buClr>
              <a:buSzPct val="80000"/>
              <a:tabLst/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03 </a:t>
            </a:r>
            <a:r>
              <a:rPr lang="fr-FR" sz="1300" dirty="0" smtClean="0">
                <a:latin typeface="Calibri"/>
                <a:cs typeface="Calibri"/>
              </a:rPr>
              <a:t>51 14 13  39</a:t>
            </a:r>
            <a:r>
              <a:rPr kumimoji="0" lang="fr-FR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  <a:r>
              <a:rPr kumimoji="0" lang="fr-FR" sz="13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	03 51 14 13  36</a:t>
            </a:r>
          </a:p>
          <a:p>
            <a:pPr marR="0" lvl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004D"/>
              </a:buClr>
              <a:buSzPct val="80000"/>
              <a:tabLst/>
              <a:defRPr/>
            </a:pPr>
            <a:r>
              <a:rPr lang="fr-FR" sz="1200" dirty="0" smtClean="0">
                <a:latin typeface="Calibri"/>
                <a:cs typeface="Calibri"/>
              </a:rPr>
              <a:t>      sophie.gille@actionlogement.fr	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celia.mauclair@actionlogement.fr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3"/>
          </p:nvPr>
        </p:nvSpPr>
        <p:spPr>
          <a:xfrm>
            <a:off x="460048" y="6138788"/>
            <a:ext cx="6830400" cy="714383"/>
          </a:xfrm>
        </p:spPr>
        <p:txBody>
          <a:bodyPr>
            <a:normAutofit fontScale="92500" lnSpcReduction="20000"/>
          </a:bodyPr>
          <a:lstStyle/>
          <a:p>
            <a:r>
              <a:rPr lang="fr-FR" sz="1300" b="1" dirty="0" smtClean="0"/>
              <a:t> </a:t>
            </a:r>
            <a:endParaRPr lang="fr-FR" sz="1300" b="1" dirty="0"/>
          </a:p>
          <a:p>
            <a:r>
              <a:rPr lang="fr-FR" sz="1300" dirty="0"/>
              <a:t>Isabelle FURHMANN</a:t>
            </a:r>
            <a:r>
              <a:rPr lang="fr-FR" dirty="0"/>
              <a:t>		   </a:t>
            </a:r>
            <a:r>
              <a:rPr lang="fr-FR" dirty="0" smtClean="0"/>
              <a:t>           </a:t>
            </a:r>
            <a:r>
              <a:rPr lang="fr-FR" dirty="0" err="1"/>
              <a:t>Severine</a:t>
            </a:r>
            <a:r>
              <a:rPr lang="fr-FR" dirty="0"/>
              <a:t> BILLOTTET</a:t>
            </a:r>
          </a:p>
          <a:p>
            <a:pPr marL="0" indent="0">
              <a:buNone/>
            </a:pPr>
            <a:r>
              <a:rPr lang="fr-FR" sz="1300" dirty="0"/>
              <a:t> </a:t>
            </a:r>
            <a:r>
              <a:rPr lang="fr-FR" sz="1300" dirty="0" smtClean="0"/>
              <a:t>    03 </a:t>
            </a:r>
            <a:r>
              <a:rPr lang="fr-FR" sz="1300" dirty="0"/>
              <a:t>51 14 13 42 	      </a:t>
            </a:r>
            <a:r>
              <a:rPr lang="fr-FR" sz="1300" dirty="0" smtClean="0"/>
              <a:t>      	             </a:t>
            </a:r>
            <a:r>
              <a:rPr lang="fr-FR" sz="1300" dirty="0"/>
              <a:t>03 </a:t>
            </a:r>
            <a:r>
              <a:rPr lang="fr-FR" sz="1300" dirty="0" smtClean="0"/>
              <a:t>51 14 </a:t>
            </a:r>
            <a:r>
              <a:rPr lang="fr-FR" sz="1300" dirty="0"/>
              <a:t>13 </a:t>
            </a:r>
            <a:r>
              <a:rPr lang="fr-FR" sz="1300" dirty="0" smtClean="0"/>
              <a:t>41</a:t>
            </a:r>
          </a:p>
          <a:p>
            <a:pPr marL="0" indent="0">
              <a:buNone/>
            </a:pPr>
            <a:r>
              <a:rPr lang="fr-FR" dirty="0" smtClean="0"/>
              <a:t>      </a:t>
            </a:r>
            <a:r>
              <a:rPr lang="fr-FR" dirty="0"/>
              <a:t>isabelle.furhmann@actionlogement.fr                           </a:t>
            </a:r>
            <a:r>
              <a:rPr lang="fr-FR" dirty="0" smtClean="0"/>
              <a:t>       severine.billottet@actionlogement.fr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7611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E5146D7026A49B19E3EE9E16CAE83" ma:contentTypeVersion="2" ma:contentTypeDescription="Crée un document." ma:contentTypeScope="" ma:versionID="4e1d275c1fd92fb730b4265c5d316d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2546914386a28d7501b5d9af0a55b5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414C35-0834-4F94-B8CC-61624C958A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B86AB5-A68C-40CC-9150-D8BFBAF12E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D6F6A5-3DF0-4351-B075-DA8A2FAA6CF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Personnalisé</PresentationFormat>
  <Paragraphs>38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GIE GIC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ljao</dc:creator>
  <cp:lastModifiedBy>Catherine</cp:lastModifiedBy>
  <cp:revision>190</cp:revision>
  <cp:lastPrinted>2018-05-17T07:55:49Z</cp:lastPrinted>
  <dcterms:created xsi:type="dcterms:W3CDTF">2017-01-09T08:45:22Z</dcterms:created>
  <dcterms:modified xsi:type="dcterms:W3CDTF">2019-03-20T07:34:35Z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0x010100AF0E5146D7026A49B19E3EE9E16CAE83</vt:lpwstr>
  </property>
</Properties>
</file>